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handoutMasterIdLst>
    <p:handoutMasterId r:id="rId10"/>
  </p:handoutMasterIdLst>
  <p:sldIdLst>
    <p:sldId id="256" r:id="rId2"/>
    <p:sldId id="257" r:id="rId3"/>
    <p:sldId id="260" r:id="rId4"/>
    <p:sldId id="258" r:id="rId5"/>
    <p:sldId id="259" r:id="rId6"/>
    <p:sldId id="261" r:id="rId7"/>
    <p:sldId id="262" r:id="rId8"/>
    <p:sldId id="263" r:id="rId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92" d="100"/>
          <a:sy n="92" d="100"/>
        </p:scale>
        <p:origin x="-1110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F1ADB5-FF08-4BD0-AD34-41EC767A6FF8}" type="datetimeFigureOut">
              <a:rPr lang="en-US" smtClean="0"/>
              <a:t>10/31/2012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3E8011A-9E5C-4FDA-B838-EEF7EF0DCA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905011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2DC4AB-5B40-4CBC-BA8A-7DB8343CA3F1}" type="datetimeFigureOut">
              <a:rPr lang="en-US" smtClean="0"/>
              <a:pPr/>
              <a:t>10/31/2012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6624E5-6EC3-420E-97ED-726B74CDDB0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2DC4AB-5B40-4CBC-BA8A-7DB8343CA3F1}" type="datetimeFigureOut">
              <a:rPr lang="en-US" smtClean="0"/>
              <a:pPr/>
              <a:t>10/31/2012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6624E5-6EC3-420E-97ED-726B74CDDB0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2DC4AB-5B40-4CBC-BA8A-7DB8343CA3F1}" type="datetimeFigureOut">
              <a:rPr lang="en-US" smtClean="0"/>
              <a:pPr/>
              <a:t>10/31/2012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6624E5-6EC3-420E-97ED-726B74CDDB0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2DC4AB-5B40-4CBC-BA8A-7DB8343CA3F1}" type="datetimeFigureOut">
              <a:rPr lang="en-US" smtClean="0"/>
              <a:pPr/>
              <a:t>10/31/2012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6624E5-6EC3-420E-97ED-726B74CDDB0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2DC4AB-5B40-4CBC-BA8A-7DB8343CA3F1}" type="datetimeFigureOut">
              <a:rPr lang="en-US" smtClean="0"/>
              <a:pPr/>
              <a:t>10/31/2012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6624E5-6EC3-420E-97ED-726B74CDDB0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2DC4AB-5B40-4CBC-BA8A-7DB8343CA3F1}" type="datetimeFigureOut">
              <a:rPr lang="en-US" smtClean="0"/>
              <a:pPr/>
              <a:t>10/31/2012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6624E5-6EC3-420E-97ED-726B74CDDB0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2DC4AB-5B40-4CBC-BA8A-7DB8343CA3F1}" type="datetimeFigureOut">
              <a:rPr lang="en-US" smtClean="0"/>
              <a:pPr/>
              <a:t>10/31/2012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6624E5-6EC3-420E-97ED-726B74CDDB0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2DC4AB-5B40-4CBC-BA8A-7DB8343CA3F1}" type="datetimeFigureOut">
              <a:rPr lang="en-US" smtClean="0"/>
              <a:pPr/>
              <a:t>10/31/2012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6624E5-6EC3-420E-97ED-726B74CDDB0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2DC4AB-5B40-4CBC-BA8A-7DB8343CA3F1}" type="datetimeFigureOut">
              <a:rPr lang="en-US" smtClean="0"/>
              <a:pPr/>
              <a:t>10/31/2012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6624E5-6EC3-420E-97ED-726B74CDDB0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2DC4AB-5B40-4CBC-BA8A-7DB8343CA3F1}" type="datetimeFigureOut">
              <a:rPr lang="en-US" smtClean="0"/>
              <a:pPr/>
              <a:t>10/31/2012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6624E5-6EC3-420E-97ED-726B74CDDB0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2DC4AB-5B40-4CBC-BA8A-7DB8343CA3F1}" type="datetimeFigureOut">
              <a:rPr lang="en-US" smtClean="0"/>
              <a:pPr/>
              <a:t>10/31/2012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6624E5-6EC3-420E-97ED-726B74CDDB0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 t="-25000" b="-2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B2DC4AB-5B40-4CBC-BA8A-7DB8343CA3F1}" type="datetimeFigureOut">
              <a:rPr lang="en-US" smtClean="0"/>
              <a:pPr/>
              <a:t>10/31/2012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6624E5-6EC3-420E-97ED-726B74CDDB0D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590800"/>
            <a:ext cx="7772400" cy="1470025"/>
          </a:xfrm>
        </p:spPr>
        <p:txBody>
          <a:bodyPr>
            <a:normAutofit/>
          </a:bodyPr>
          <a:lstStyle/>
          <a:p>
            <a:r>
              <a:rPr lang="en-US" sz="5400" dirty="0" err="1">
                <a:latin typeface="Comic Sans MS" pitchFamily="66" charset="0"/>
              </a:rPr>
              <a:t>Vamos</a:t>
            </a:r>
            <a:r>
              <a:rPr lang="en-US" sz="5400" dirty="0">
                <a:latin typeface="Comic Sans MS" pitchFamily="66" charset="0"/>
              </a:rPr>
              <a:t> a </a:t>
            </a:r>
            <a:r>
              <a:rPr lang="en-US" sz="5400" dirty="0" err="1">
                <a:latin typeface="Comic Sans MS" pitchFamily="66" charset="0"/>
              </a:rPr>
              <a:t>colaborar</a:t>
            </a:r>
            <a:r>
              <a:rPr lang="en-US" sz="5400" dirty="0">
                <a:latin typeface="Comic Sans MS" pitchFamily="66" charset="0"/>
              </a:rPr>
              <a:t>!</a:t>
            </a:r>
            <a:endParaRPr lang="en-US" sz="5400" dirty="0">
              <a:latin typeface="Comic Sans MS" pitchFamily="66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114800"/>
            <a:ext cx="6400800" cy="1295400"/>
          </a:xfrm>
        </p:spPr>
        <p:txBody>
          <a:bodyPr>
            <a:normAutofit/>
          </a:bodyPr>
          <a:lstStyle/>
          <a:p>
            <a:r>
              <a:rPr lang="es-ES" dirty="0">
                <a:solidFill>
                  <a:srgbClr val="7030A0"/>
                </a:solidFill>
                <a:latin typeface="Comic Sans MS" pitchFamily="66" charset="0"/>
              </a:rPr>
              <a:t>para los estudiantes de Santa Ana en el primer grado</a:t>
            </a:r>
            <a:endParaRPr lang="en-US" dirty="0" smtClean="0">
              <a:solidFill>
                <a:srgbClr val="7030A0"/>
              </a:solidFill>
              <a:latin typeface="Comic Sans MS" pitchFamily="66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352800" y="5486400"/>
            <a:ext cx="2895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3200" dirty="0" smtClean="0"/>
              <a:t>Eres </a:t>
            </a:r>
            <a:r>
              <a:rPr lang="es-ES" sz="3200" dirty="0"/>
              <a:t>genial!</a:t>
            </a:r>
            <a:endParaRPr lang="en-US" sz="3200" dirty="0"/>
          </a:p>
        </p:txBody>
      </p:sp>
      <p:pic>
        <p:nvPicPr>
          <p:cNvPr id="5" name="Picture 4" descr="Habit6_SynergizeTogetherIsBetter_colored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181062" y="457200"/>
            <a:ext cx="3295938" cy="228600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401762"/>
          </a:xfrm>
        </p:spPr>
        <p:txBody>
          <a:bodyPr>
            <a:normAutofit/>
          </a:bodyPr>
          <a:lstStyle/>
          <a:p>
            <a:r>
              <a:rPr lang="es-ES" sz="3600" dirty="0">
                <a:latin typeface="Comic Sans MS" pitchFamily="66" charset="0"/>
              </a:rPr>
              <a:t>¿Qué es lo que </a:t>
            </a:r>
            <a:r>
              <a:rPr lang="es-ES" sz="3600" dirty="0">
                <a:solidFill>
                  <a:srgbClr val="FF0000"/>
                </a:solidFill>
                <a:latin typeface="Comic Sans MS" pitchFamily="66" charset="0"/>
              </a:rPr>
              <a:t>ves</a:t>
            </a:r>
            <a:r>
              <a:rPr lang="es-ES" sz="3600" dirty="0" smtClean="0">
                <a:latin typeface="Comic Sans MS" pitchFamily="66" charset="0"/>
              </a:rPr>
              <a:t>?   </a:t>
            </a:r>
            <a:r>
              <a:rPr lang="en-US" sz="3600" dirty="0">
                <a:latin typeface="Comic Sans MS" pitchFamily="66" charset="0"/>
              </a:rPr>
              <a:t>¿</a:t>
            </a:r>
            <a:r>
              <a:rPr lang="en-US" sz="3600" dirty="0" err="1">
                <a:latin typeface="Comic Sans MS" pitchFamily="66" charset="0"/>
              </a:rPr>
              <a:t>Qué</a:t>
            </a:r>
            <a:r>
              <a:rPr lang="en-US" sz="3600" dirty="0">
                <a:latin typeface="Comic Sans MS" pitchFamily="66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Comic Sans MS" pitchFamily="66" charset="0"/>
              </a:rPr>
              <a:t>oyes</a:t>
            </a:r>
            <a:r>
              <a:rPr lang="en-US" sz="3600" dirty="0">
                <a:latin typeface="Comic Sans MS" pitchFamily="66" charset="0"/>
              </a:rPr>
              <a:t>?</a:t>
            </a:r>
            <a:endParaRPr lang="en-US" sz="3600" dirty="0">
              <a:latin typeface="Comic Sans MS" pitchFamily="66" charset="0"/>
            </a:endParaRPr>
          </a:p>
        </p:txBody>
      </p:sp>
      <p:pic>
        <p:nvPicPr>
          <p:cNvPr id="4" name="Content Placeholder 3" descr="teamwork hands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914400" y="1676400"/>
            <a:ext cx="7162800" cy="4751443"/>
          </a:xfrm>
          <a:ln w="57150">
            <a:solidFill>
              <a:schemeClr val="tx1"/>
            </a:solidFill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15962"/>
          </a:xfrm>
        </p:spPr>
        <p:txBody>
          <a:bodyPr>
            <a:noAutofit/>
          </a:bodyPr>
          <a:lstStyle/>
          <a:p>
            <a:r>
              <a:rPr lang="es-ES" sz="3200" dirty="0">
                <a:latin typeface="Comic Sans MS" pitchFamily="66" charset="0"/>
              </a:rPr>
              <a:t>¿Qué es lo que </a:t>
            </a:r>
            <a:r>
              <a:rPr lang="es-ES" sz="3200" dirty="0">
                <a:solidFill>
                  <a:srgbClr val="FF0000"/>
                </a:solidFill>
                <a:latin typeface="Comic Sans MS" pitchFamily="66" charset="0"/>
              </a:rPr>
              <a:t>ves</a:t>
            </a:r>
            <a:r>
              <a:rPr lang="es-ES" sz="3200" dirty="0">
                <a:latin typeface="Comic Sans MS" pitchFamily="66" charset="0"/>
              </a:rPr>
              <a:t>?   </a:t>
            </a:r>
            <a:r>
              <a:rPr lang="en-US" sz="3200" dirty="0">
                <a:latin typeface="Comic Sans MS" pitchFamily="66" charset="0"/>
              </a:rPr>
              <a:t>¿</a:t>
            </a:r>
            <a:r>
              <a:rPr lang="en-US" sz="3200" dirty="0" err="1">
                <a:latin typeface="Comic Sans MS" pitchFamily="66" charset="0"/>
              </a:rPr>
              <a:t>Qué</a:t>
            </a:r>
            <a:r>
              <a:rPr lang="en-US" sz="3200" dirty="0">
                <a:latin typeface="Comic Sans MS" pitchFamily="66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Comic Sans MS" pitchFamily="66" charset="0"/>
              </a:rPr>
              <a:t>oyes</a:t>
            </a:r>
            <a:r>
              <a:rPr lang="en-US" sz="3200" dirty="0">
                <a:latin typeface="Comic Sans MS" pitchFamily="66" charset="0"/>
              </a:rPr>
              <a:t>?</a:t>
            </a:r>
            <a:endParaRPr lang="en-US" sz="3200" dirty="0">
              <a:latin typeface="Comic Sans MS" pitchFamily="66" charset="0"/>
            </a:endParaRPr>
          </a:p>
        </p:txBody>
      </p:sp>
      <p:pic>
        <p:nvPicPr>
          <p:cNvPr id="4" name="Content Placeholder 3" descr="teamwork hands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533400" y="990600"/>
            <a:ext cx="8220456" cy="5486400"/>
          </a:xfrm>
          <a:ln w="38100">
            <a:solidFill>
              <a:schemeClr val="tx1"/>
            </a:solidFill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2162"/>
          </a:xfrm>
        </p:spPr>
        <p:txBody>
          <a:bodyPr>
            <a:noAutofit/>
          </a:bodyPr>
          <a:lstStyle/>
          <a:p>
            <a:r>
              <a:rPr lang="es-ES" sz="3200" dirty="0">
                <a:latin typeface="Comic Sans MS" pitchFamily="66" charset="0"/>
              </a:rPr>
              <a:t>¿Qué es lo que </a:t>
            </a:r>
            <a:r>
              <a:rPr lang="es-ES" sz="3200" dirty="0">
                <a:solidFill>
                  <a:srgbClr val="FF0000"/>
                </a:solidFill>
                <a:latin typeface="Comic Sans MS" pitchFamily="66" charset="0"/>
              </a:rPr>
              <a:t>ves</a:t>
            </a:r>
            <a:r>
              <a:rPr lang="es-ES" sz="3200" dirty="0">
                <a:latin typeface="Comic Sans MS" pitchFamily="66" charset="0"/>
              </a:rPr>
              <a:t>?   </a:t>
            </a:r>
            <a:r>
              <a:rPr lang="en-US" sz="3200" dirty="0">
                <a:latin typeface="Comic Sans MS" pitchFamily="66" charset="0"/>
              </a:rPr>
              <a:t>¿</a:t>
            </a:r>
            <a:r>
              <a:rPr lang="en-US" sz="3200" dirty="0" err="1">
                <a:latin typeface="Comic Sans MS" pitchFamily="66" charset="0"/>
              </a:rPr>
              <a:t>Qué</a:t>
            </a:r>
            <a:r>
              <a:rPr lang="en-US" sz="3200" dirty="0">
                <a:latin typeface="Comic Sans MS" pitchFamily="66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Comic Sans MS" pitchFamily="66" charset="0"/>
              </a:rPr>
              <a:t>oyes</a:t>
            </a:r>
            <a:r>
              <a:rPr lang="en-US" sz="3200" dirty="0">
                <a:latin typeface="Comic Sans MS" pitchFamily="66" charset="0"/>
              </a:rPr>
              <a:t>?</a:t>
            </a:r>
            <a:endParaRPr lang="en-US" sz="3200" dirty="0">
              <a:latin typeface="Comic Sans MS" pitchFamily="66" charset="0"/>
            </a:endParaRPr>
          </a:p>
        </p:txBody>
      </p:sp>
      <p:pic>
        <p:nvPicPr>
          <p:cNvPr id="4" name="Content Placeholder 3" descr="teamwork hands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722372" y="1295400"/>
            <a:ext cx="7733731" cy="5181600"/>
          </a:xfrm>
          <a:ln w="38100">
            <a:solidFill>
              <a:schemeClr val="tx1"/>
            </a:solidFill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2162"/>
          </a:xfrm>
        </p:spPr>
        <p:txBody>
          <a:bodyPr>
            <a:noAutofit/>
          </a:bodyPr>
          <a:lstStyle/>
          <a:p>
            <a:r>
              <a:rPr lang="es-ES" sz="3200" dirty="0">
                <a:latin typeface="Comic Sans MS" pitchFamily="66" charset="0"/>
              </a:rPr>
              <a:t>¿Qué es lo que </a:t>
            </a:r>
            <a:r>
              <a:rPr lang="es-ES" sz="3200" dirty="0">
                <a:solidFill>
                  <a:srgbClr val="FF0000"/>
                </a:solidFill>
                <a:latin typeface="Comic Sans MS" pitchFamily="66" charset="0"/>
              </a:rPr>
              <a:t>ves</a:t>
            </a:r>
            <a:r>
              <a:rPr lang="es-ES" sz="3200" dirty="0">
                <a:latin typeface="Comic Sans MS" pitchFamily="66" charset="0"/>
              </a:rPr>
              <a:t>?   </a:t>
            </a:r>
            <a:r>
              <a:rPr lang="en-US" sz="3200" dirty="0">
                <a:latin typeface="Comic Sans MS" pitchFamily="66" charset="0"/>
              </a:rPr>
              <a:t>¿</a:t>
            </a:r>
            <a:r>
              <a:rPr lang="en-US" sz="3200" dirty="0" err="1">
                <a:latin typeface="Comic Sans MS" pitchFamily="66" charset="0"/>
              </a:rPr>
              <a:t>Qué</a:t>
            </a:r>
            <a:r>
              <a:rPr lang="en-US" sz="3200" dirty="0">
                <a:latin typeface="Comic Sans MS" pitchFamily="66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Comic Sans MS" pitchFamily="66" charset="0"/>
              </a:rPr>
              <a:t>oyes</a:t>
            </a:r>
            <a:r>
              <a:rPr lang="en-US" sz="3200" dirty="0">
                <a:latin typeface="Comic Sans MS" pitchFamily="66" charset="0"/>
              </a:rPr>
              <a:t>?</a:t>
            </a:r>
            <a:endParaRPr lang="en-US" sz="3200" dirty="0">
              <a:latin typeface="Comic Sans MS" pitchFamily="66" charset="0"/>
            </a:endParaRPr>
          </a:p>
        </p:txBody>
      </p:sp>
      <p:pic>
        <p:nvPicPr>
          <p:cNvPr id="4" name="Content Placeholder 3" descr="teamwork hands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990600" y="1186481"/>
            <a:ext cx="7054024" cy="5290519"/>
          </a:xfrm>
          <a:ln w="38100">
            <a:solidFill>
              <a:schemeClr val="tx1"/>
            </a:solidFill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s-ES" sz="3200" dirty="0">
                <a:latin typeface="Comic Sans MS" pitchFamily="66" charset="0"/>
              </a:rPr>
              <a:t>¿Qué es lo que </a:t>
            </a:r>
            <a:r>
              <a:rPr lang="es-ES" sz="3200" dirty="0">
                <a:solidFill>
                  <a:srgbClr val="FF0000"/>
                </a:solidFill>
                <a:latin typeface="Comic Sans MS" pitchFamily="66" charset="0"/>
              </a:rPr>
              <a:t>ves</a:t>
            </a:r>
            <a:r>
              <a:rPr lang="es-ES" sz="3200" dirty="0">
                <a:latin typeface="Comic Sans MS" pitchFamily="66" charset="0"/>
              </a:rPr>
              <a:t>?   </a:t>
            </a:r>
            <a:r>
              <a:rPr lang="en-US" sz="3200" dirty="0">
                <a:latin typeface="Comic Sans MS" pitchFamily="66" charset="0"/>
              </a:rPr>
              <a:t>¿</a:t>
            </a:r>
            <a:r>
              <a:rPr lang="en-US" sz="3200" dirty="0" err="1">
                <a:latin typeface="Comic Sans MS" pitchFamily="66" charset="0"/>
              </a:rPr>
              <a:t>Qué</a:t>
            </a:r>
            <a:r>
              <a:rPr lang="en-US" sz="3200" dirty="0">
                <a:latin typeface="Comic Sans MS" pitchFamily="66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Comic Sans MS" pitchFamily="66" charset="0"/>
              </a:rPr>
              <a:t>oyes</a:t>
            </a:r>
            <a:r>
              <a:rPr lang="en-US" sz="3200" dirty="0">
                <a:latin typeface="Comic Sans MS" pitchFamily="66" charset="0"/>
              </a:rPr>
              <a:t>?</a:t>
            </a:r>
            <a:endParaRPr lang="en-US" sz="3200" dirty="0">
              <a:latin typeface="Comic Sans MS" pitchFamily="66" charset="0"/>
            </a:endParaRPr>
          </a:p>
        </p:txBody>
      </p:sp>
      <p:pic>
        <p:nvPicPr>
          <p:cNvPr id="4" name="Content Placeholder 3" descr="teamwork hands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 r="4224"/>
          <a:stretch>
            <a:fillRect/>
          </a:stretch>
        </p:blipFill>
        <p:spPr>
          <a:xfrm>
            <a:off x="1066800" y="1447800"/>
            <a:ext cx="7162800" cy="4994130"/>
          </a:xfrm>
          <a:ln w="38100">
            <a:solidFill>
              <a:schemeClr val="tx1"/>
            </a:solidFill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s-ES" sz="3200" dirty="0">
                <a:latin typeface="Comic Sans MS" pitchFamily="66" charset="0"/>
              </a:rPr>
              <a:t>¿Qué es lo que </a:t>
            </a:r>
            <a:r>
              <a:rPr lang="es-ES" sz="3200" dirty="0">
                <a:solidFill>
                  <a:srgbClr val="FF0000"/>
                </a:solidFill>
                <a:latin typeface="Comic Sans MS" pitchFamily="66" charset="0"/>
              </a:rPr>
              <a:t>ves</a:t>
            </a:r>
            <a:r>
              <a:rPr lang="es-ES" sz="3200" dirty="0">
                <a:latin typeface="Comic Sans MS" pitchFamily="66" charset="0"/>
              </a:rPr>
              <a:t>?   </a:t>
            </a:r>
            <a:r>
              <a:rPr lang="en-US" sz="3200" dirty="0">
                <a:latin typeface="Comic Sans MS" pitchFamily="66" charset="0"/>
              </a:rPr>
              <a:t>¿</a:t>
            </a:r>
            <a:r>
              <a:rPr lang="en-US" sz="3200" dirty="0" err="1">
                <a:latin typeface="Comic Sans MS" pitchFamily="66" charset="0"/>
              </a:rPr>
              <a:t>Qué</a:t>
            </a:r>
            <a:r>
              <a:rPr lang="en-US" sz="3200" dirty="0">
                <a:latin typeface="Comic Sans MS" pitchFamily="66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Comic Sans MS" pitchFamily="66" charset="0"/>
              </a:rPr>
              <a:t>oyes</a:t>
            </a:r>
            <a:r>
              <a:rPr lang="en-US" sz="3200" dirty="0">
                <a:latin typeface="Comic Sans MS" pitchFamily="66" charset="0"/>
              </a:rPr>
              <a:t>?</a:t>
            </a:r>
            <a:endParaRPr lang="en-US" sz="3200" dirty="0">
              <a:latin typeface="Comic Sans MS" pitchFamily="66" charset="0"/>
            </a:endParaRPr>
          </a:p>
        </p:txBody>
      </p:sp>
      <p:pic>
        <p:nvPicPr>
          <p:cNvPr id="4" name="Content Placeholder 3" descr="teamwork hands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049710" y="2667000"/>
            <a:ext cx="4800601" cy="3200400"/>
          </a:xfrm>
          <a:ln w="38100">
            <a:solidFill>
              <a:schemeClr val="tx1"/>
            </a:solidFill>
          </a:ln>
        </p:spPr>
      </p:pic>
      <p:pic>
        <p:nvPicPr>
          <p:cNvPr id="5" name="Content Placeholder 3" descr="teamwork hands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04800" y="1447800"/>
            <a:ext cx="3407854" cy="5105400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teamwork hands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066800" y="1219200"/>
            <a:ext cx="7239000" cy="5239275"/>
          </a:xfrm>
          <a:ln w="38100">
            <a:solidFill>
              <a:schemeClr val="tx1"/>
            </a:solidFill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2162"/>
          </a:xfrm>
          <a:solidFill>
            <a:schemeClr val="bg1"/>
          </a:solidFill>
          <a:ln>
            <a:solidFill>
              <a:schemeClr val="tx1"/>
            </a:solidFill>
          </a:ln>
        </p:spPr>
        <p:txBody>
          <a:bodyPr>
            <a:noAutofit/>
          </a:bodyPr>
          <a:lstStyle/>
          <a:p>
            <a:r>
              <a:rPr lang="es-ES" sz="3200" dirty="0">
                <a:latin typeface="Comic Sans MS" pitchFamily="66" charset="0"/>
              </a:rPr>
              <a:t>¿Qué es lo que </a:t>
            </a:r>
            <a:r>
              <a:rPr lang="es-ES" sz="3200" dirty="0">
                <a:solidFill>
                  <a:srgbClr val="FF0000"/>
                </a:solidFill>
                <a:latin typeface="Comic Sans MS" pitchFamily="66" charset="0"/>
              </a:rPr>
              <a:t>ves</a:t>
            </a:r>
            <a:r>
              <a:rPr lang="es-ES" sz="3200" dirty="0">
                <a:latin typeface="Comic Sans MS" pitchFamily="66" charset="0"/>
              </a:rPr>
              <a:t>?   </a:t>
            </a:r>
            <a:r>
              <a:rPr lang="en-US" sz="3200" dirty="0">
                <a:latin typeface="Comic Sans MS" pitchFamily="66" charset="0"/>
              </a:rPr>
              <a:t>¿</a:t>
            </a:r>
            <a:r>
              <a:rPr lang="en-US" sz="3200" dirty="0" err="1">
                <a:latin typeface="Comic Sans MS" pitchFamily="66" charset="0"/>
              </a:rPr>
              <a:t>Qué</a:t>
            </a:r>
            <a:r>
              <a:rPr lang="en-US" sz="3200" dirty="0">
                <a:latin typeface="Comic Sans MS" pitchFamily="66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Comic Sans MS" pitchFamily="66" charset="0"/>
              </a:rPr>
              <a:t>oyes</a:t>
            </a:r>
            <a:r>
              <a:rPr lang="en-US" sz="3200">
                <a:latin typeface="Comic Sans MS" pitchFamily="66" charset="0"/>
              </a:rPr>
              <a:t>?</a:t>
            </a:r>
            <a:endParaRPr lang="en-US" sz="3200" dirty="0">
              <a:latin typeface="Comic Sans MS" pitchFamily="66" charset="0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57</TotalTime>
  <Words>94</Words>
  <Application>Microsoft Office PowerPoint</Application>
  <PresentationFormat>On-screen Show (4:3)</PresentationFormat>
  <Paragraphs>10</Paragraphs>
  <Slides>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9" baseType="lpstr">
      <vt:lpstr>Office Theme</vt:lpstr>
      <vt:lpstr>Vamos a colaborar!</vt:lpstr>
      <vt:lpstr>¿Qué es lo que ves?   ¿Qué oyes?</vt:lpstr>
      <vt:lpstr>¿Qué es lo que ves?   ¿Qué oyes?</vt:lpstr>
      <vt:lpstr>¿Qué es lo que ves?   ¿Qué oyes?</vt:lpstr>
      <vt:lpstr>¿Qué es lo que ves?   ¿Qué oyes?</vt:lpstr>
      <vt:lpstr>¿Qué es lo que ves?   ¿Qué oyes?</vt:lpstr>
      <vt:lpstr>¿Qué es lo que ves?   ¿Qué oyes?</vt:lpstr>
      <vt:lpstr>¿Qué es lo que ves?   ¿Qué oyes?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Let’s Collaborate!!!</dc:title>
  <dc:creator>HTross</dc:creator>
  <cp:lastModifiedBy>Helen Tross</cp:lastModifiedBy>
  <cp:revision>13</cp:revision>
  <dcterms:created xsi:type="dcterms:W3CDTF">2012-10-11T20:06:26Z</dcterms:created>
  <dcterms:modified xsi:type="dcterms:W3CDTF">2012-10-31T15:29:40Z</dcterms:modified>
</cp:coreProperties>
</file>